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n="120" d="100"/>
          <a:sy n="120" d="100"/>
        </p:scale>
        <p:origin x="800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/>
              <a:t>Kattintson ide az alcím mintájának szerkesztéséhez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10/9/25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hu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ím és képaláír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10/9/25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dézet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10/9/25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évkárty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10/9/25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évkártya idéze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10/9/25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gaz vagy ham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10/9/25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10/9/25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10/9/25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10/9/25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10/9/25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10/9/25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10/9/25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10/9/25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10/9/25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10/9/25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u-HU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10/9/25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hu-DE"/>
            </a:p>
          </p:txBody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hu-DE"/>
            </a:p>
          </p:txBody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hu-DE"/>
            </a:p>
          </p:txBody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hu-DE"/>
            </a:p>
          </p:txBody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hu-DE"/>
            </a:p>
          </p:txBody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hu-DE"/>
            </a:p>
          </p:txBody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hu-DE"/>
            </a:p>
          </p:txBody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hu-DE"/>
            </a:p>
          </p:txBody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hu-DE"/>
            </a:p>
          </p:txBody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hu-DE"/>
            </a:p>
          </p:txBody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hu-DE"/>
            </a:p>
          </p:txBody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hu-DE"/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hu-DE"/>
            </a:p>
          </p:txBody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hu-DE"/>
            </a:p>
          </p:txBody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hu-DE"/>
            </a:p>
          </p:txBody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hu-DE"/>
            </a:p>
          </p:txBody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hu-DE"/>
            </a:p>
          </p:txBody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hu-DE"/>
            </a:p>
          </p:txBody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hu-DE"/>
            </a:p>
          </p:txBody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hu-DE"/>
            </a:p>
          </p:txBody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hu-DE"/>
            </a:p>
          </p:txBody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hu-DE"/>
            </a:p>
          </p:txBody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hu-DE"/>
            </a:p>
          </p:txBody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hu-DE"/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hu-DE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10/9/25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76E3B28F-381A-4171-2BFE-E6179B4E545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hu-DE" dirty="0"/>
              <a:t>A webarchiválás technológiai háttere és eszközei</a:t>
            </a:r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5F126D99-8DDB-B068-B8F7-A5A507C4D00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hu-DE" dirty="0"/>
              <a:t>Németh Márton -Vitéz Gábor</a:t>
            </a:r>
          </a:p>
          <a:p>
            <a:r>
              <a:rPr lang="hu-DE" dirty="0"/>
              <a:t>DE BTK Webarchiválás mesterkurzus</a:t>
            </a:r>
          </a:p>
          <a:p>
            <a:r>
              <a:rPr lang="hu-DE" dirty="0"/>
              <a:t>2025. </a:t>
            </a:r>
            <a:r>
              <a:rPr lang="hu-HU" dirty="0" err="1"/>
              <a:t>O</a:t>
            </a:r>
            <a:r>
              <a:rPr lang="hu-DE" dirty="0"/>
              <a:t>któber 10.</a:t>
            </a:r>
          </a:p>
        </p:txBody>
      </p:sp>
    </p:spTree>
    <p:extLst>
      <p:ext uri="{BB962C8B-B14F-4D97-AF65-F5344CB8AC3E}">
        <p14:creationId xmlns:p14="http://schemas.microsoft.com/office/powerpoint/2010/main" val="1281807579"/>
      </p:ext>
    </p:extLst>
  </p:cSld>
  <p:clrMapOvr>
    <a:masterClrMapping/>
  </p:clrMapOvr>
</p:sld>
</file>

<file path=ppt/theme/theme1.xml><?xml version="1.0" encoding="utf-8"?>
<a:theme xmlns:a="http://schemas.openxmlformats.org/drawingml/2006/main" name="Szálak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Szálak</Template>
  <TotalTime>3</TotalTime>
  <Words>21</Words>
  <Application>Microsoft Macintosh PowerPoint</Application>
  <PresentationFormat>Szélesvásznú</PresentationFormat>
  <Paragraphs>4</Paragraphs>
  <Slides>1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</vt:i4>
      </vt:variant>
    </vt:vector>
  </HeadingPairs>
  <TitlesOfParts>
    <vt:vector size="5" baseType="lpstr">
      <vt:lpstr>Arial</vt:lpstr>
      <vt:lpstr>Century Gothic</vt:lpstr>
      <vt:lpstr>Wingdings 3</vt:lpstr>
      <vt:lpstr>Szálak</vt:lpstr>
      <vt:lpstr>A webarchiválás technológiai háttere és eszközei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NEMETH Marton (OP)</dc:creator>
  <cp:lastModifiedBy>NEMETH Marton (OP)</cp:lastModifiedBy>
  <cp:revision>1</cp:revision>
  <dcterms:created xsi:type="dcterms:W3CDTF">2025-10-09T10:20:38Z</dcterms:created>
  <dcterms:modified xsi:type="dcterms:W3CDTF">2025-10-09T10:23:54Z</dcterms:modified>
</cp:coreProperties>
</file>